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49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0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7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2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8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5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8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5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1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DF8C2-A113-45D4-9E80-44094A52BD94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275FF-BA1C-4D21-8610-1DF96801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9582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val="403592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551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你需要用到这些单词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一</a:t>
            </a:r>
            <a:r>
              <a:rPr lang="zh-CN" altLang="en-US" dirty="0" smtClean="0"/>
              <a:t>段</a:t>
            </a:r>
            <a:r>
              <a:rPr lang="en-US" dirty="0" smtClean="0"/>
              <a:t>: </a:t>
            </a:r>
            <a:r>
              <a:rPr lang="zh-CN" altLang="en-US" dirty="0">
                <a:solidFill>
                  <a:srgbClr val="FF0000"/>
                </a:solidFill>
              </a:rPr>
              <a:t>父子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兴高采烈</a:t>
            </a:r>
            <a:r>
              <a:rPr lang="en-US" dirty="0"/>
              <a:t>[Literal Meaning] mood/high/spirit/vigorous to be exultant or triumphant</a:t>
            </a:r>
            <a:r>
              <a:rPr lang="zh-CN" altLang="en-US" dirty="0"/>
              <a:t>；</a:t>
            </a:r>
            <a:r>
              <a:rPr lang="en-US" dirty="0"/>
              <a:t>[Explanation] to be in good mood</a:t>
            </a:r>
            <a:r>
              <a:rPr lang="zh-CN" altLang="en-US" dirty="0"/>
              <a:t>， </a:t>
            </a:r>
            <a:r>
              <a:rPr lang="zh-CN" altLang="en-US" dirty="0" smtClean="0">
                <a:solidFill>
                  <a:srgbClr val="FF0000"/>
                </a:solidFill>
              </a:rPr>
              <a:t>激动得</a:t>
            </a:r>
            <a:r>
              <a:rPr lang="zh-CN" altLang="en-US" dirty="0">
                <a:solidFill>
                  <a:srgbClr val="FF0000"/>
                </a:solidFill>
              </a:rPr>
              <a:t>跳了起来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zh-CN" altLang="en-US" dirty="0"/>
              <a:t>第二段：</a:t>
            </a:r>
            <a:r>
              <a:rPr lang="zh-CN" altLang="en-US" dirty="0">
                <a:solidFill>
                  <a:srgbClr val="FF0000"/>
                </a:solidFill>
              </a:rPr>
              <a:t>长城，雄伟，壮观，古代人民的</a:t>
            </a:r>
            <a:r>
              <a:rPr lang="zh-CN" altLang="en-US">
                <a:solidFill>
                  <a:srgbClr val="FF0000"/>
                </a:solidFill>
              </a:rPr>
              <a:t>奇</a:t>
            </a:r>
            <a:r>
              <a:rPr lang="zh-CN" altLang="en-US" smtClean="0">
                <a:solidFill>
                  <a:srgbClr val="FF0000"/>
                </a:solidFill>
              </a:rPr>
              <a:t>迹</a:t>
            </a:r>
            <a:r>
              <a:rPr lang="en-US" smtClean="0"/>
              <a:t>, </a:t>
            </a:r>
            <a:r>
              <a:rPr lang="zh-CN" altLang="en-US" dirty="0">
                <a:solidFill>
                  <a:srgbClr val="FF0000"/>
                </a:solidFill>
              </a:rPr>
              <a:t>迫不及</a:t>
            </a:r>
            <a:r>
              <a:rPr lang="zh-CN" altLang="en-US" dirty="0" smtClean="0">
                <a:solidFill>
                  <a:srgbClr val="FF0000"/>
                </a:solidFill>
              </a:rPr>
              <a:t>待</a:t>
            </a:r>
            <a:r>
              <a:rPr lang="en-US" dirty="0" smtClean="0"/>
              <a:t>, </a:t>
            </a:r>
            <a:r>
              <a:rPr lang="zh-CN" altLang="en-US" dirty="0" smtClean="0">
                <a:solidFill>
                  <a:srgbClr val="FF0000"/>
                </a:solidFill>
              </a:rPr>
              <a:t>不</a:t>
            </a:r>
            <a:r>
              <a:rPr lang="zh-CN" altLang="en-US" dirty="0">
                <a:solidFill>
                  <a:srgbClr val="FF0000"/>
                </a:solidFill>
              </a:rPr>
              <a:t>到长城非好汉，加油，继续往上爬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zh-CN" altLang="en-US" dirty="0"/>
              <a:t>第三段：</a:t>
            </a:r>
            <a:r>
              <a:rPr lang="zh-CN" altLang="en-US" dirty="0">
                <a:solidFill>
                  <a:srgbClr val="FF0000"/>
                </a:solidFill>
              </a:rPr>
              <a:t>坚持到底就是胜</a:t>
            </a:r>
            <a:r>
              <a:rPr lang="zh-CN" altLang="en-US" dirty="0" smtClean="0">
                <a:solidFill>
                  <a:srgbClr val="FF0000"/>
                </a:solidFill>
              </a:rPr>
              <a:t>利</a:t>
            </a:r>
            <a:r>
              <a:rPr lang="zh-CN" altLang="en-US" dirty="0" smtClean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感到高兴和自</a:t>
            </a:r>
            <a:r>
              <a:rPr lang="zh-CN" altLang="en-US" dirty="0" smtClean="0">
                <a:solidFill>
                  <a:srgbClr val="FF0000"/>
                </a:solidFill>
              </a:rPr>
              <a:t>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109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你需要用到这些单词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yhuang</dc:creator>
  <cp:lastModifiedBy>yhuang</cp:lastModifiedBy>
  <cp:revision>3</cp:revision>
  <dcterms:created xsi:type="dcterms:W3CDTF">2017-09-18T12:12:54Z</dcterms:created>
  <dcterms:modified xsi:type="dcterms:W3CDTF">2018-04-05T23:53:13Z</dcterms:modified>
</cp:coreProperties>
</file>